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La Golgota priveşte</a:t>
            </a:r>
            <a:br/>
            <a:r>
              <a:t>Pe Isus răstignit!</a:t>
            </a:r>
            <a:br/>
            <a:r>
              <a:t>Durerea-L copleşeşte,</a:t>
            </a:r>
            <a:br/>
            <a:r>
              <a:t>Căci chinu-l e cumplit!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Crede, crede pentru tine-a murit!</a:t>
            </a:r>
            <a:br/>
            <a:r>
              <a:t>Crede, crede şi vei fi mântuit!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El suferă-n tăcere,</a:t>
            </a:r>
            <a:br/>
            <a:r>
              <a:t>Jertfindu-Şi viaţa Sa.</a:t>
            </a:r>
            <a:br/>
            <a:r>
              <a:t>Iubirea-I dă putere</a:t>
            </a:r>
            <a:br/>
            <a:r>
              <a:t>Paharu-amar să bea.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Crede, crede pentru tine-a murit!</a:t>
            </a:r>
            <a:br/>
            <a:r>
              <a:t>Crede, crede şi vei fi mântuit!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Crede, crede pentru tine-a murit!</a:t>
            </a:r>
            <a:br/>
            <a:r>
              <a:t>Crede, crede şi vei fi mântuit!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Şiroaie mari de sânge</a:t>
            </a:r>
            <a:br/>
            <a:r>
              <a:t>Se scurg pe fața Lui,</a:t>
            </a:r>
            <a:br/>
            <a:r>
              <a:t>Căci spinu-adânc se-nfige</a:t>
            </a:r>
            <a:br/>
            <a:r>
              <a:t>În fruntea Domnului.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Crede, crede pentru tine-a murit!</a:t>
            </a:r>
            <a:br/>
            <a:r>
              <a:t>Crede, crede şi vei fi mântuit!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Pe crucea înălţată,</a:t>
            </a:r>
            <a:br/>
            <a:r>
              <a:t>Piroane-L ţintuiesc;</a:t>
            </a:r>
            <a:br/>
            <a:r>
              <a:t>Cu ură-nverşunată,</a:t>
            </a:r>
            <a:br/>
            <a:r>
              <a:t>Vrăjmaşii-L chinuiesc.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Crede, crede pentru tine-a murit!</a:t>
            </a:r>
            <a:br/>
            <a:r>
              <a:t>Crede, crede şi vei fi mântuit!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Bătrânii, cărturarii</a:t>
            </a:r>
            <a:br/>
            <a:r>
              <a:t>De-aproape Îl privesc;</a:t>
            </a:r>
            <a:br/>
            <a:r>
              <a:t>Uniţi cu marii preoţi,</a:t>
            </a:r>
            <a:br/>
            <a:r>
              <a:t>Greu Îl batjocoresc.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Crede, crede pentru tine-a murit!</a:t>
            </a:r>
            <a:br/>
            <a:r>
              <a:t>Crede, crede şi vei fi mântuit!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Dar chinul cel de moarte</a:t>
            </a:r>
            <a:br/>
            <a:r>
              <a:t>E înăuntrul Său;</a:t>
            </a:r>
            <a:br/>
            <a:r>
              <a:t>De Tatăl Îl desparte</a:t>
            </a:r>
            <a:br/>
            <a:r>
              <a:t>Păcatul meu şi-al tău.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